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44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148055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157022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00764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712830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682439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567240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056644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08062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821815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278200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altLang="zh-CN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044559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369571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altLang="zh-C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40968809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TH Sarabun PSK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TH Sarabun PSK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WPS Office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宋体</vt:lpstr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2015-05-12T09:30:45Z</dcterms:created>
  <dcterms:modified xsi:type="dcterms:W3CDTF">2015-05-12T09:30:52Z</dcterms:modified>
</cp:coreProperties>
</file>