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80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702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76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283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24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72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66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06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18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82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45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C1078-46ED-40F9-8930-935BAD7C2B02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957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96880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WPS Office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2015-05-12T09:30:45Z</dcterms:created>
  <dcterms:modified xsi:type="dcterms:W3CDTF">2015-05-12T09:30:52Z</dcterms:modified>
</cp:coreProperties>
</file>