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78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133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05503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405781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529209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87222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235630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06161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439921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04842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111428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646446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979748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EE1CC7-24D5-439F-81EE-2E81BBACB0F1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AC32FF-ADCD-4307-A40A-3F59B5FA3B2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58523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288949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TH Sarabun PSK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TH Sarabun PSK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WPS Office</Application>
  <PresentationFormat>画面に合わせる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宋体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2015-05-12T09:34:06Z</dcterms:created>
  <dcterms:modified xsi:type="dcterms:W3CDTF">2015-05-12T09:34:15Z</dcterms:modified>
</cp:coreProperties>
</file>