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5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57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92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22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56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61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99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8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14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644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97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E1CC7-24D5-439F-81EE-2E81BBACB0F1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C32FF-ADCD-4307-A40A-3F59B5FA3B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52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8894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Office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宋体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2015-05-12T09:34:06Z</dcterms:created>
  <dcterms:modified xsi:type="dcterms:W3CDTF">2015-05-12T09:34:15Z</dcterms:modified>
</cp:coreProperties>
</file>