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altLang="zh-CN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00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509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62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90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37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804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31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28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31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49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55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9C8F3-725A-4F9A-A507-94E9D5D4F6DB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27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43268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WPS Office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2015-05-12T09:36:16Z</dcterms:created>
  <dcterms:modified xsi:type="dcterms:W3CDTF">2015-05-12T09:36:41Z</dcterms:modified>
</cp:coreProperties>
</file>