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78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133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altLang="zh-CN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altLang="zh-CN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910073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zh-CN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altLang="zh-CN" smtClean="0"/>
              <a:t>Образец текста</a:t>
            </a:r>
          </a:p>
          <a:p>
            <a:pPr lvl="1"/>
            <a:r>
              <a:rPr lang="ru-RU" altLang="zh-CN" smtClean="0"/>
              <a:t>Второй уровень</a:t>
            </a:r>
          </a:p>
          <a:p>
            <a:pPr lvl="2"/>
            <a:r>
              <a:rPr lang="ru-RU" altLang="zh-CN" smtClean="0"/>
              <a:t>Третий уровень</a:t>
            </a:r>
          </a:p>
          <a:p>
            <a:pPr lvl="3"/>
            <a:r>
              <a:rPr lang="ru-RU" altLang="zh-CN" smtClean="0"/>
              <a:t>Четвертый уровень</a:t>
            </a:r>
          </a:p>
          <a:p>
            <a:pPr lvl="4"/>
            <a:r>
              <a:rPr lang="ru-RU" altLang="zh-CN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545090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ru-RU" altLang="zh-CN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ru-RU" altLang="zh-CN" smtClean="0"/>
              <a:t>Образец текста</a:t>
            </a:r>
          </a:p>
          <a:p>
            <a:pPr lvl="1"/>
            <a:r>
              <a:rPr lang="ru-RU" altLang="zh-CN" smtClean="0"/>
              <a:t>Второй уровень</a:t>
            </a:r>
          </a:p>
          <a:p>
            <a:pPr lvl="2"/>
            <a:r>
              <a:rPr lang="ru-RU" altLang="zh-CN" smtClean="0"/>
              <a:t>Третий уровень</a:t>
            </a:r>
          </a:p>
          <a:p>
            <a:pPr lvl="3"/>
            <a:r>
              <a:rPr lang="ru-RU" altLang="zh-CN" smtClean="0"/>
              <a:t>Четвертый уровень</a:t>
            </a:r>
          </a:p>
          <a:p>
            <a:pPr lvl="4"/>
            <a:r>
              <a:rPr lang="ru-RU" altLang="zh-CN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206292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zh-CN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altLang="zh-CN" smtClean="0"/>
              <a:t>Образец текста</a:t>
            </a:r>
          </a:p>
          <a:p>
            <a:pPr lvl="1"/>
            <a:r>
              <a:rPr lang="ru-RU" altLang="zh-CN" smtClean="0"/>
              <a:t>Второй уровень</a:t>
            </a:r>
          </a:p>
          <a:p>
            <a:pPr lvl="2"/>
            <a:r>
              <a:rPr lang="ru-RU" altLang="zh-CN" smtClean="0"/>
              <a:t>Третий уровень</a:t>
            </a:r>
          </a:p>
          <a:p>
            <a:pPr lvl="3"/>
            <a:r>
              <a:rPr lang="ru-RU" altLang="zh-CN" smtClean="0"/>
              <a:t>Четвертый уровень</a:t>
            </a:r>
          </a:p>
          <a:p>
            <a:pPr lvl="4"/>
            <a:r>
              <a:rPr lang="ru-RU" altLang="zh-CN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64906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altLang="zh-CN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altLang="zh-CN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613719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zh-CN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ru-RU" altLang="zh-CN" smtClean="0"/>
              <a:t>Образец текста</a:t>
            </a:r>
          </a:p>
          <a:p>
            <a:pPr lvl="1"/>
            <a:r>
              <a:rPr lang="ru-RU" altLang="zh-CN" smtClean="0"/>
              <a:t>Второй уровень</a:t>
            </a:r>
          </a:p>
          <a:p>
            <a:pPr lvl="2"/>
            <a:r>
              <a:rPr lang="ru-RU" altLang="zh-CN" smtClean="0"/>
              <a:t>Третий уровень</a:t>
            </a:r>
          </a:p>
          <a:p>
            <a:pPr lvl="3"/>
            <a:r>
              <a:rPr lang="ru-RU" altLang="zh-CN" smtClean="0"/>
              <a:t>Четвертый уровень</a:t>
            </a:r>
          </a:p>
          <a:p>
            <a:pPr lvl="4"/>
            <a:r>
              <a:rPr lang="ru-RU" altLang="zh-CN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ru-RU" altLang="zh-CN" smtClean="0"/>
              <a:t>Образец текста</a:t>
            </a:r>
          </a:p>
          <a:p>
            <a:pPr lvl="1"/>
            <a:r>
              <a:rPr lang="ru-RU" altLang="zh-CN" smtClean="0"/>
              <a:t>Второй уровень</a:t>
            </a:r>
          </a:p>
          <a:p>
            <a:pPr lvl="2"/>
            <a:r>
              <a:rPr lang="ru-RU" altLang="zh-CN" smtClean="0"/>
              <a:t>Третий уровень</a:t>
            </a:r>
          </a:p>
          <a:p>
            <a:pPr lvl="3"/>
            <a:r>
              <a:rPr lang="ru-RU" altLang="zh-CN" smtClean="0"/>
              <a:t>Четвертый уровень</a:t>
            </a:r>
          </a:p>
          <a:p>
            <a:pPr lvl="4"/>
            <a:r>
              <a:rPr lang="ru-RU" altLang="zh-CN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228042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ru-RU" altLang="zh-CN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altLang="zh-CN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ru-RU" altLang="zh-CN" smtClean="0"/>
              <a:t>Образец текста</a:t>
            </a:r>
          </a:p>
          <a:p>
            <a:pPr lvl="1"/>
            <a:r>
              <a:rPr lang="ru-RU" altLang="zh-CN" smtClean="0"/>
              <a:t>Второй уровень</a:t>
            </a:r>
          </a:p>
          <a:p>
            <a:pPr lvl="2"/>
            <a:r>
              <a:rPr lang="ru-RU" altLang="zh-CN" smtClean="0"/>
              <a:t>Третий уровень</a:t>
            </a:r>
          </a:p>
          <a:p>
            <a:pPr lvl="3"/>
            <a:r>
              <a:rPr lang="ru-RU" altLang="zh-CN" smtClean="0"/>
              <a:t>Четвертый уровень</a:t>
            </a:r>
          </a:p>
          <a:p>
            <a:pPr lvl="4"/>
            <a:r>
              <a:rPr lang="ru-RU" altLang="zh-CN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altLang="zh-CN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ru-RU" altLang="zh-CN" smtClean="0"/>
              <a:t>Образец текста</a:t>
            </a:r>
          </a:p>
          <a:p>
            <a:pPr lvl="1"/>
            <a:r>
              <a:rPr lang="ru-RU" altLang="zh-CN" smtClean="0"/>
              <a:t>Второй уровень</a:t>
            </a:r>
          </a:p>
          <a:p>
            <a:pPr lvl="2"/>
            <a:r>
              <a:rPr lang="ru-RU" altLang="zh-CN" smtClean="0"/>
              <a:t>Третий уровень</a:t>
            </a:r>
          </a:p>
          <a:p>
            <a:pPr lvl="3"/>
            <a:r>
              <a:rPr lang="ru-RU" altLang="zh-CN" smtClean="0"/>
              <a:t>Четвертый уровень</a:t>
            </a:r>
          </a:p>
          <a:p>
            <a:pPr lvl="4"/>
            <a:r>
              <a:rPr lang="ru-RU" altLang="zh-CN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043118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zh-CN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856281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083143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altLang="zh-CN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altLang="zh-CN" smtClean="0"/>
              <a:t>Образец текста</a:t>
            </a:r>
          </a:p>
          <a:p>
            <a:pPr lvl="1"/>
            <a:r>
              <a:rPr lang="ru-RU" altLang="zh-CN" smtClean="0"/>
              <a:t>Второй уровень</a:t>
            </a:r>
          </a:p>
          <a:p>
            <a:pPr lvl="2"/>
            <a:r>
              <a:rPr lang="ru-RU" altLang="zh-CN" smtClean="0"/>
              <a:t>Третий уровень</a:t>
            </a:r>
          </a:p>
          <a:p>
            <a:pPr lvl="3"/>
            <a:r>
              <a:rPr lang="ru-RU" altLang="zh-CN" smtClean="0"/>
              <a:t>Четвертый уровень</a:t>
            </a:r>
          </a:p>
          <a:p>
            <a:pPr lvl="4"/>
            <a:r>
              <a:rPr lang="ru-RU" altLang="zh-CN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altLang="zh-CN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514912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altLang="zh-CN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altLang="zh-CN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altLang="zh-CN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805541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altLang="zh-CN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altLang="zh-CN" smtClean="0"/>
              <a:t>Образец текста</a:t>
            </a:r>
          </a:p>
          <a:p>
            <a:pPr lvl="1"/>
            <a:r>
              <a:rPr lang="ru-RU" altLang="zh-CN" smtClean="0"/>
              <a:t>Второй уровень</a:t>
            </a:r>
          </a:p>
          <a:p>
            <a:pPr lvl="2"/>
            <a:r>
              <a:rPr lang="ru-RU" altLang="zh-CN" smtClean="0"/>
              <a:t>Третий уровень</a:t>
            </a:r>
          </a:p>
          <a:p>
            <a:pPr lvl="3"/>
            <a:r>
              <a:rPr lang="ru-RU" altLang="zh-CN" smtClean="0"/>
              <a:t>Четвертый уровень</a:t>
            </a:r>
          </a:p>
          <a:p>
            <a:pPr lvl="4"/>
            <a:r>
              <a:rPr lang="ru-RU" altLang="zh-CN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29C8F3-725A-4F9A-A507-94E9D5D4F6DB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E40409-DAE8-4674-9087-DC3CFB3688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47279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altLang="en-US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altLang="en-US"/>
          </a:p>
        </p:txBody>
      </p:sp>
    </p:spTree>
    <p:extLst>
      <p:ext uri="{BB962C8B-B14F-4D97-AF65-F5344CB8AC3E}">
        <p14:creationId xmlns:p14="http://schemas.microsoft.com/office/powerpoint/2010/main" val="134326804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TH Sarabun PSK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TH Sarabun PSK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WPS Office</Application>
  <PresentationFormat>Экран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6" baseType="lpstr">
      <vt:lpstr>宋体</vt:lpstr>
      <vt:lpstr>Arial</vt:lpstr>
      <vt:lpstr>Calibri</vt:lpstr>
      <vt:lpstr>Calibri Light</vt:lpstr>
      <vt:lpstr>Тема Office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2015-05-12T09:36:16Z</dcterms:created>
  <dcterms:modified xsi:type="dcterms:W3CDTF">2015-05-12T09:36:41Z</dcterms:modified>
</cp:coreProperties>
</file>