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>
            <a:extLst>
              <a:ext uri="{FF2B5EF4-FFF2-40B4-BE49-F238E27FC236}">
                <a16:creationId xmlns:a16="http://schemas.microsoft.com/office/drawing/2014/main" id="{AEDBCEF5-6FDF-499A-8909-D9998E4B882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 dirty="0">
              <a:latin typeface="TH Sarabun PSK" panose="020B0500040200020003" pitchFamily="34" charset="-34"/>
              <a:cs typeface="TH Sarabun PSK" panose="020B0500040200020003" pitchFamily="34" charset="-34"/>
            </a:endParaRPr>
          </a:p>
        </p:txBody>
      </p:sp>
      <p:sp>
        <p:nvSpPr>
          <p:cNvPr id="3" name="ตัวแทนวันที่ 2">
            <a:extLst>
              <a:ext uri="{FF2B5EF4-FFF2-40B4-BE49-F238E27FC236}">
                <a16:creationId xmlns:a16="http://schemas.microsoft.com/office/drawing/2014/main" id="{A57DD3D2-F441-42DE-838B-7048C34E1CE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9CF97-7486-42C0-8DFD-3987830C11B3}" type="datetimeFigureOut">
              <a:rPr lang="th-TH" smtClean="0">
                <a:latin typeface="TH Sarabun PSK" panose="020B0500040200020003" pitchFamily="34" charset="-34"/>
                <a:cs typeface="TH Sarabun PSK" panose="020B0500040200020003" pitchFamily="34" charset="-34"/>
              </a:rPr>
              <a:t>07/11/60</a:t>
            </a:fld>
            <a:endParaRPr lang="th-TH" dirty="0">
              <a:latin typeface="TH Sarabun PSK" panose="020B0500040200020003" pitchFamily="34" charset="-34"/>
              <a:cs typeface="TH Sarabun PSK" panose="020B0500040200020003" pitchFamily="34" charset="-34"/>
            </a:endParaRPr>
          </a:p>
        </p:txBody>
      </p:sp>
      <p:sp>
        <p:nvSpPr>
          <p:cNvPr id="4" name="ตัวแทนท้ายกระดาษ 3">
            <a:extLst>
              <a:ext uri="{FF2B5EF4-FFF2-40B4-BE49-F238E27FC236}">
                <a16:creationId xmlns:a16="http://schemas.microsoft.com/office/drawing/2014/main" id="{4E2C3D0A-9D51-4716-9C07-0E98F88D273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 dirty="0">
              <a:latin typeface="TH Sarabun PSK" panose="020B0500040200020003" pitchFamily="34" charset="-34"/>
              <a:cs typeface="TH Sarabun PSK" panose="020B0500040200020003" pitchFamily="34" charset="-34"/>
            </a:endParaRPr>
          </a:p>
        </p:txBody>
      </p:sp>
      <p:sp>
        <p:nvSpPr>
          <p:cNvPr id="5" name="ตัวแทนหมายเลขสไลด์ 4">
            <a:extLst>
              <a:ext uri="{FF2B5EF4-FFF2-40B4-BE49-F238E27FC236}">
                <a16:creationId xmlns:a16="http://schemas.microsoft.com/office/drawing/2014/main" id="{E052F788-EFDD-498E-83F0-A12DD4C4DBD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C8106-C7A6-4CF0-8DB9-84092DF84158}" type="slidenum">
              <a:rPr lang="th-TH" smtClean="0">
                <a:latin typeface="TH Sarabun PSK" panose="020B0500040200020003" pitchFamily="34" charset="-34"/>
                <a:cs typeface="TH Sarabun PSK" panose="020B0500040200020003" pitchFamily="34" charset="-34"/>
              </a:rPr>
              <a:t>‹#›</a:t>
            </a:fld>
            <a:endParaRPr lang="th-TH" dirty="0">
              <a:latin typeface="TH Sarabun PSK" panose="020B0500040200020003" pitchFamily="34" charset="-34"/>
              <a:cs typeface="TH Sarabun 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19660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H Sarabun PSK" panose="020B0500040200020003" pitchFamily="34" charset="-34"/>
                <a:cs typeface="TH Sarabun PSK" panose="020B0500040200020003" pitchFamily="34" charset="-34"/>
              </a:defRPr>
            </a:lvl1pPr>
          </a:lstStyle>
          <a:p>
            <a:endParaRPr lang="th-TH" dirty="0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H Sarabun PSK" panose="020B0500040200020003" pitchFamily="34" charset="-34"/>
                <a:cs typeface="TH Sarabun PSK" panose="020B0500040200020003" pitchFamily="34" charset="-34"/>
              </a:defRPr>
            </a:lvl1pPr>
          </a:lstStyle>
          <a:p>
            <a:fld id="{C0455752-DB01-4151-896B-C91E426D831D}" type="datetimeFigureOut">
              <a:rPr lang="th-TH" smtClean="0"/>
              <a:pPr/>
              <a:t>07/11/60</a:t>
            </a:fld>
            <a:endParaRPr lang="th-TH"/>
          </a:p>
        </p:txBody>
      </p:sp>
      <p:sp>
        <p:nvSpPr>
          <p:cNvPr id="4" name="ตัวแทนรูปบนสไลด์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dirty="0"/>
              <a:t>แก้ไขสไตล์ของข้อความต้นแบบ</a:t>
            </a:r>
          </a:p>
          <a:p>
            <a:pPr lvl="1"/>
            <a:r>
              <a:rPr lang="th-TH" dirty="0"/>
              <a:t>ระดับที่สอง</a:t>
            </a:r>
          </a:p>
          <a:p>
            <a:pPr lvl="2"/>
            <a:r>
              <a:rPr lang="th-TH" dirty="0"/>
              <a:t>ระดับที่สาม</a:t>
            </a:r>
          </a:p>
          <a:p>
            <a:pPr lvl="3"/>
            <a:r>
              <a:rPr lang="th-TH" dirty="0"/>
              <a:t>ระดับที่สี่</a:t>
            </a:r>
          </a:p>
          <a:p>
            <a:pPr lvl="4"/>
            <a:r>
              <a:rPr lang="th-TH" dirty="0"/>
              <a:t>ระดับที่ห้า</a:t>
            </a: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H Sarabun PSK" panose="020B0500040200020003" pitchFamily="34" charset="-34"/>
                <a:cs typeface="TH Sarabun PSK" panose="020B0500040200020003" pitchFamily="34" charset="-34"/>
              </a:defRPr>
            </a:lvl1pPr>
          </a:lstStyle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H Sarabun PSK" panose="020B0500040200020003" pitchFamily="34" charset="-34"/>
                <a:cs typeface="TH Sarabun PSK" panose="020B0500040200020003" pitchFamily="34" charset="-34"/>
              </a:defRPr>
            </a:lvl1pPr>
          </a:lstStyle>
          <a:p>
            <a:fld id="{5D801BF7-823C-495B-B2E2-420484446F0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00215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TH Sarabun PSK" panose="020B0500040200020003" pitchFamily="34" charset="-34"/>
        <a:ea typeface="+mn-ea"/>
        <a:cs typeface="TH Sarabun PSK" panose="020B0500040200020003" pitchFamily="34" charset="-34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TH Sarabun PSK" panose="020B0500040200020003" pitchFamily="34" charset="-34"/>
        <a:ea typeface="+mn-ea"/>
        <a:cs typeface="TH Sarabun PSK" panose="020B0500040200020003" pitchFamily="34" charset="-34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TH Sarabun PSK" panose="020B0500040200020003" pitchFamily="34" charset="-34"/>
        <a:ea typeface="+mn-ea"/>
        <a:cs typeface="TH Sarabun PSK" panose="020B0500040200020003" pitchFamily="34" charset="-34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TH Sarabun PSK" panose="020B0500040200020003" pitchFamily="34" charset="-34"/>
        <a:ea typeface="+mn-ea"/>
        <a:cs typeface="TH Sarabun PSK" panose="020B0500040200020003" pitchFamily="34" charset="-34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TH Sarabun PSK" panose="020B0500040200020003" pitchFamily="34" charset="-34"/>
        <a:ea typeface="+mn-ea"/>
        <a:cs typeface="TH Sarabun PSK" panose="020B0500040200020003" pitchFamily="34" charset="-34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9C215-F1E8-41E2-BE7C-B7F0E77B13D4}" type="datetimeFigureOut">
              <a:rPr lang="th-TH" smtClean="0"/>
              <a:t>07/11/60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B1593-7E4E-4DB6-9A0F-AA9606C77D2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0535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9C215-F1E8-41E2-BE7C-B7F0E77B13D4}" type="datetimeFigureOut">
              <a:rPr lang="th-TH" smtClean="0"/>
              <a:t>07/11/60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B1593-7E4E-4DB6-9A0F-AA9606C77D2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87201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9C215-F1E8-41E2-BE7C-B7F0E77B13D4}" type="datetimeFigureOut">
              <a:rPr lang="th-TH" smtClean="0"/>
              <a:t>07/11/60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B1593-7E4E-4DB6-9A0F-AA9606C77D2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43902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9C215-F1E8-41E2-BE7C-B7F0E77B13D4}" type="datetimeFigureOut">
              <a:rPr lang="th-TH" smtClean="0"/>
              <a:t>07/11/60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B1593-7E4E-4DB6-9A0F-AA9606C77D2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33809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9C215-F1E8-41E2-BE7C-B7F0E77B13D4}" type="datetimeFigureOut">
              <a:rPr lang="th-TH" smtClean="0"/>
              <a:t>07/11/60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B1593-7E4E-4DB6-9A0F-AA9606C77D2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49228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9C215-F1E8-41E2-BE7C-B7F0E77B13D4}" type="datetimeFigureOut">
              <a:rPr lang="th-TH" smtClean="0"/>
              <a:t>07/11/60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B1593-7E4E-4DB6-9A0F-AA9606C77D2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4149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9C215-F1E8-41E2-BE7C-B7F0E77B13D4}" type="datetimeFigureOut">
              <a:rPr lang="th-TH" smtClean="0"/>
              <a:t>07/11/60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B1593-7E4E-4DB6-9A0F-AA9606C77D2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25518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9C215-F1E8-41E2-BE7C-B7F0E77B13D4}" type="datetimeFigureOut">
              <a:rPr lang="th-TH" smtClean="0"/>
              <a:t>07/11/60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B1593-7E4E-4DB6-9A0F-AA9606C77D2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82734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9C215-F1E8-41E2-BE7C-B7F0E77B13D4}" type="datetimeFigureOut">
              <a:rPr lang="th-TH" smtClean="0"/>
              <a:t>07/11/60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B1593-7E4E-4DB6-9A0F-AA9606C77D2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12770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9C215-F1E8-41E2-BE7C-B7F0E77B13D4}" type="datetimeFigureOut">
              <a:rPr lang="th-TH" smtClean="0"/>
              <a:t>07/11/60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B1593-7E4E-4DB6-9A0F-AA9606C77D2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3762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9C215-F1E8-41E2-BE7C-B7F0E77B13D4}" type="datetimeFigureOut">
              <a:rPr lang="th-TH" smtClean="0"/>
              <a:t>07/11/60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B1593-7E4E-4DB6-9A0F-AA9606C77D2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21405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dirty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dirty="0"/>
              <a:t>แก้ไขสไตล์ของข้อความต้นแบบ</a:t>
            </a:r>
          </a:p>
          <a:p>
            <a:pPr lvl="1"/>
            <a:r>
              <a:rPr lang="th-TH" dirty="0"/>
              <a:t>ระดับที่สอง</a:t>
            </a:r>
          </a:p>
          <a:p>
            <a:pPr lvl="2"/>
            <a:r>
              <a:rPr lang="th-TH" dirty="0"/>
              <a:t>ระดับที่สาม</a:t>
            </a:r>
          </a:p>
          <a:p>
            <a:pPr lvl="3"/>
            <a:r>
              <a:rPr lang="th-TH" dirty="0"/>
              <a:t>ระดับที่สี่</a:t>
            </a:r>
          </a:p>
          <a:p>
            <a:pPr lvl="4"/>
            <a:r>
              <a:rPr lang="th-TH" dirty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H Sarabun PSK" panose="020B0500040200020003" pitchFamily="34" charset="-34"/>
                <a:cs typeface="TH Sarabun PSK" panose="020B0500040200020003" pitchFamily="34" charset="-34"/>
              </a:defRPr>
            </a:lvl1pPr>
          </a:lstStyle>
          <a:p>
            <a:fld id="{5699C215-F1E8-41E2-BE7C-B7F0E77B13D4}" type="datetimeFigureOut">
              <a:rPr lang="th-TH" smtClean="0"/>
              <a:pPr/>
              <a:t>07/11/60</a:t>
            </a:fld>
            <a:endParaRPr lang="th-T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H Sarabun PSK" panose="020B0500040200020003" pitchFamily="34" charset="-34"/>
                <a:cs typeface="TH Sarabun PSK" panose="020B0500040200020003" pitchFamily="34" charset="-34"/>
              </a:defRPr>
            </a:lvl1pPr>
          </a:lstStyle>
          <a:p>
            <a:endParaRPr lang="th-T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H Sarabun PSK" panose="020B0500040200020003" pitchFamily="34" charset="-34"/>
                <a:cs typeface="TH Sarabun PSK" panose="020B0500040200020003" pitchFamily="34" charset="-34"/>
              </a:defRPr>
            </a:lvl1pPr>
          </a:lstStyle>
          <a:p>
            <a:fld id="{EA6B1593-7E4E-4DB6-9A0F-AA9606C77D2C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985770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H Sarabun PSK" panose="020B0500040200020003" pitchFamily="34" charset="-34"/>
          <a:ea typeface="+mj-ea"/>
          <a:cs typeface="TH Sarabun PSK" panose="020B0500040200020003" pitchFamily="34" charset="-34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H Sarabun PSK" panose="020B0500040200020003" pitchFamily="34" charset="-34"/>
          <a:ea typeface="+mn-ea"/>
          <a:cs typeface="TH Sarabun PSK" panose="020B0500040200020003" pitchFamily="34" charset="-3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H Sarabun PSK" panose="020B0500040200020003" pitchFamily="34" charset="-34"/>
          <a:ea typeface="+mn-ea"/>
          <a:cs typeface="TH Sarabun PSK" panose="020B0500040200020003" pitchFamily="34" charset="-34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H Sarabun PSK" panose="020B0500040200020003" pitchFamily="34" charset="-34"/>
          <a:ea typeface="+mn-ea"/>
          <a:cs typeface="TH Sarabun PSK" panose="020B0500040200020003" pitchFamily="34" charset="-34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H Sarabun PSK" panose="020B0500040200020003" pitchFamily="34" charset="-34"/>
          <a:ea typeface="+mn-ea"/>
          <a:cs typeface="TH Sarabun PSK" panose="020B0500040200020003" pitchFamily="34" charset="-34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H Sarabun PSK" panose="020B0500040200020003" pitchFamily="34" charset="-34"/>
          <a:ea typeface="+mn-ea"/>
          <a:cs typeface="TH Sarabun PSK" panose="020B0500040200020003" pitchFamily="34" charset="-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ABEBE152-E22C-4867-92BD-5821C184B7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ชื่อเรื่องรอง 2">
            <a:extLst>
              <a:ext uri="{FF2B5EF4-FFF2-40B4-BE49-F238E27FC236}">
                <a16:creationId xmlns:a16="http://schemas.microsoft.com/office/drawing/2014/main" id="{011E970A-393A-405D-ACFE-3F19BFB547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78647263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นำเสนอทางหน้าจอ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2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4" baseType="lpstr">
      <vt:lpstr>Arial</vt:lpstr>
      <vt:lpstr>TH Sarabun PSK</vt:lpstr>
      <vt:lpstr>ธีมของ Office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/>
  <cp:lastModifiedBy> </cp:lastModifiedBy>
  <cp:revision>2</cp:revision>
  <dcterms:created xsi:type="dcterms:W3CDTF">2017-11-07T09:42:30Z</dcterms:created>
  <dcterms:modified xsi:type="dcterms:W3CDTF">2017-11-07T09:44:40Z</dcterms:modified>
</cp:coreProperties>
</file>