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44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122363"/>
            <a:ext cx="103632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1709739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4589464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6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6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35F522-6256-461E-A79F-4037A6D0C8F9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1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1A564D-84E6-4D0E-9D2B-1519760DAFCC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WPS 演示</Application>
  <PresentationFormat>全屏显示(4:3)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Calibri Light</vt:lpstr>
      <vt:lpstr>Calibri</vt:lpstr>
      <vt:lpstr>微软雅黑</vt:lpstr>
      <vt:lpstr>Arial Unicode MS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付安邦</cp:lastModifiedBy>
  <cp:revision>1</cp:revision>
  <dcterms:created xsi:type="dcterms:W3CDTF">2019-06-06T02:45:34Z</dcterms:created>
  <dcterms:modified xsi:type="dcterms:W3CDTF">2019-06-06T02:45:34Z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2052-11.1.0.8500</vt:lpwstr>
  </property>
</Properties>
</file>